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3" r:id="rId2"/>
    <p:sldId id="266" r:id="rId3"/>
    <p:sldId id="271" r:id="rId4"/>
    <p:sldId id="269" r:id="rId5"/>
    <p:sldId id="275" r:id="rId6"/>
    <p:sldId id="276" r:id="rId7"/>
    <p:sldId id="270" r:id="rId8"/>
    <p:sldId id="259" r:id="rId9"/>
    <p:sldId id="260" r:id="rId10"/>
    <p:sldId id="261" r:id="rId11"/>
    <p:sldId id="265" r:id="rId12"/>
    <p:sldId id="263" r:id="rId13"/>
    <p:sldId id="272" r:id="rId14"/>
    <p:sldId id="264" r:id="rId15"/>
    <p:sldId id="267" r:id="rId16"/>
    <p:sldId id="268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D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146" autoAdjust="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5700C-3468-49C5-8805-50DD6AEC2DE7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52272-7638-4F5C-9BF9-F8D6A49B6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38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প্রশ্নোত্তর এর মাধ্যমে জন্ম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গ্রন্থ ও অন্যান্য তথ্য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07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  অন্য উপায়ে বাড়ির কাজ( বাড়ির কাজ অবশ্যই শিক্ষার্থীর চিন্তন শক্তি বিকাশে সহায়ক হতে হবে) দিতে পারেন।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9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নিজে  আদর্শ পাঠ দিবেন এবং শিক্ষার্থীদের দ্বারা সরব পাঠ  সম্পন্ন করাবেন</a:t>
            </a:r>
            <a:r>
              <a:rPr lang="bn-BD" baseline="0" dirty="0" smtClean="0"/>
              <a:t>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67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প্রথমে মূল শব্দ আসবে তারপর ছবি তারপর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শব্দের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অর্থ আসবে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30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রংধনুতে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কয়টি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রঙ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আছে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1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ছবিতে</a:t>
            </a:r>
            <a:r>
              <a:rPr lang="bn-BD" baseline="0" dirty="0" smtClean="0"/>
              <a:t> কোন ঋতুর ছবি  দেখা যাচ্ছে? প্রশ্ন করা হবে।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04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58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যেকোন  ছবি দিয়ে জোড়ায় কাজ দিতে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48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837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যেকোন  ছবি দিয়ে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দলগত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কাজ দিতে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52272-7638-4F5C-9BF9-F8D6A49B6F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40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rame 5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842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Half Frame 6"/>
          <p:cNvSpPr/>
          <p:nvPr userDrawn="1"/>
        </p:nvSpPr>
        <p:spPr>
          <a:xfrm>
            <a:off x="228600" y="228600"/>
            <a:ext cx="533400" cy="533400"/>
          </a:xfrm>
          <a:prstGeom prst="halfFram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Half Frame 7"/>
          <p:cNvSpPr/>
          <p:nvPr userDrawn="1"/>
        </p:nvSpPr>
        <p:spPr>
          <a:xfrm rot="16200000">
            <a:off x="228600" y="6096000"/>
            <a:ext cx="533400" cy="533400"/>
          </a:xfrm>
          <a:prstGeom prst="halfFram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Half Frame 9"/>
          <p:cNvSpPr/>
          <p:nvPr userDrawn="1"/>
        </p:nvSpPr>
        <p:spPr>
          <a:xfrm flipH="1">
            <a:off x="8382000" y="228600"/>
            <a:ext cx="533400" cy="533400"/>
          </a:xfrm>
          <a:prstGeom prst="halfFram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Half Frame 10"/>
          <p:cNvSpPr/>
          <p:nvPr userDrawn="1"/>
        </p:nvSpPr>
        <p:spPr>
          <a:xfrm flipH="1" flipV="1">
            <a:off x="8382000" y="6096000"/>
            <a:ext cx="533400" cy="533400"/>
          </a:xfrm>
          <a:prstGeom prst="halfFram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533400"/>
            <a:ext cx="8229600" cy="1905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সম্মানিত শিক্ষকবৃন্দের জন্য এই স্লাইডটি । তাই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 রাখা হয়েছে।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667000"/>
            <a:ext cx="8229600" cy="3657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উপস্থাপনের জন্য স্লাইডের নিচের দিকে নোটে প্রয়োজনীয় নির্দেশনা দেয়া আছে।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শিক্ষকমণ্ডলী প্রয়োজনে পাঠ উপস্থাপনের ক্ষেত্রে নিজস্ব কৌশল প্রয়োগ করতে পারবেন। প্রেজেন্টেশনটি </a:t>
            </a:r>
            <a:r>
              <a:rPr lang="en-A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F5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চেপে শুরু করতে পারেন। তাহলে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 Slide Show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 না।</a:t>
            </a:r>
            <a:endParaRPr lang="en-AU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631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52600" y="353129"/>
            <a:ext cx="4724400" cy="838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বর্ষায় 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প্রকৃতিতে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রঙের  বাহার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" y="1447800"/>
            <a:ext cx="2425301" cy="2245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786918"/>
            <a:ext cx="2193446" cy="2245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079" y="2057400"/>
            <a:ext cx="2552700" cy="2339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1752600" y="5490029"/>
            <a:ext cx="5562600" cy="838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ছবিগুলোতে কি কি রঙ দেখা যাচ্ছে?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52600" y="5490029"/>
            <a:ext cx="5562600" cy="838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কমলা, সাদা,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সবুজ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53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Vertical Scroll 2"/>
          <p:cNvSpPr/>
          <p:nvPr/>
        </p:nvSpPr>
        <p:spPr>
          <a:xfrm>
            <a:off x="2454700" y="304800"/>
            <a:ext cx="3581400" cy="685800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  <p:sp>
        <p:nvSpPr>
          <p:cNvPr id="4" name="Rectangle 3"/>
          <p:cNvSpPr/>
          <p:nvPr/>
        </p:nvSpPr>
        <p:spPr>
          <a:xfrm>
            <a:off x="596219" y="4914900"/>
            <a:ext cx="7843838" cy="99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উপরের  ছবি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ভালোভাবে দেখে 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লেখ।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302" y="2943905"/>
            <a:ext cx="2438755" cy="1743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66" y="1183594"/>
            <a:ext cx="2647950" cy="1724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916" y="1765299"/>
            <a:ext cx="2509129" cy="2057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2589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05000" y="371272"/>
            <a:ext cx="5791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প্রকৃতিতে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রঙের  বাহার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239" y="1693640"/>
            <a:ext cx="2466975" cy="18922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1" r="22573"/>
          <a:stretch/>
        </p:blipFill>
        <p:spPr>
          <a:xfrm>
            <a:off x="1350055" y="1752600"/>
            <a:ext cx="1300729" cy="18478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0"/>
          <a:stretch/>
        </p:blipFill>
        <p:spPr>
          <a:xfrm>
            <a:off x="2650785" y="1745343"/>
            <a:ext cx="1111816" cy="185510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40" y="3962400"/>
            <a:ext cx="2430689" cy="18897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41" y="3962400"/>
            <a:ext cx="2466975" cy="18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>
            <a:off x="2286000" y="433614"/>
            <a:ext cx="3467100" cy="615043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bn-IN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914400" y="2362200"/>
            <a:ext cx="7010400" cy="2667000"/>
          </a:xfrm>
          <a:prstGeom prst="cloud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বর্ষা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 দশটি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বাক্য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দলে আলোচনা করে লেখ।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67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278081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লেখক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তাঁর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রচনায় কি ফুটিয়ে তোলার চেষ্টা করেন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2116281"/>
            <a:ext cx="3520268" cy="6149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(ক)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প্রকৃতি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57800" y="2130650"/>
            <a:ext cx="3458029" cy="614918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প্রকৃতির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রূপের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রং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457200" y="3070860"/>
            <a:ext cx="3532623" cy="5867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(গ)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শিশুদের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ভাবনা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7799" y="3124200"/>
            <a:ext cx="2895601" cy="5867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মুক্তির সংগ্রাম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990600"/>
            <a:ext cx="3200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9027" y="4267200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‘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বাহার’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শব্দের অর্থ  কী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65010" y="4999185"/>
            <a:ext cx="2697390" cy="5867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খবর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4973410" y="5799758"/>
            <a:ext cx="2697390" cy="6793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শত অব্দ 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1163410" y="5929053"/>
            <a:ext cx="2722790" cy="5867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(গ)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সৌন্দর্য</a:t>
            </a:r>
            <a:endParaRPr lang="en-US" sz="32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4987925" y="4812923"/>
            <a:ext cx="2697390" cy="616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ভেজে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95796" y="280719"/>
            <a:ext cx="303959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68686" y="2116281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91829" y="315190"/>
            <a:ext cx="1524000" cy="146858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2981" y="5839650"/>
            <a:ext cx="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8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/>
          <p:cNvSpPr/>
          <p:nvPr/>
        </p:nvSpPr>
        <p:spPr>
          <a:xfrm>
            <a:off x="1295400" y="2133600"/>
            <a:ext cx="7010400" cy="2667000"/>
          </a:xfrm>
          <a:prstGeom prst="cloud">
            <a:avLst/>
          </a:prstGeom>
          <a:blipFill dpi="0" rotWithShape="1">
            <a:blip r:embed="rId3"/>
            <a:srcRect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Cloud 7"/>
          <p:cNvSpPr/>
          <p:nvPr/>
        </p:nvSpPr>
        <p:spPr>
          <a:xfrm>
            <a:off x="2057400" y="609600"/>
            <a:ext cx="4419600" cy="99060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3600" y="2928491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শরতের আকাশ </a:t>
            </a:r>
            <a:r>
              <a:rPr lang="bn-BD" sz="3200" b="1" smtClean="0">
                <a:latin typeface="NikoshBAN" pitchFamily="2" charset="0"/>
                <a:cs typeface="NikoshBAN" pitchFamily="2" charset="0"/>
              </a:rPr>
              <a:t>সম্পর্কে </a:t>
            </a:r>
            <a:r>
              <a:rPr lang="bn-BD" sz="3200" b="1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smtClean="0">
                <a:latin typeface="NikoshBAN" pitchFamily="2" charset="0"/>
                <a:cs typeface="NikoshBAN" pitchFamily="2" charset="0"/>
              </a:rPr>
              <a:t>একটি অনুচ্ছেদ লিখে 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আনবে।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193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762000"/>
            <a:ext cx="5116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390" y="1905000"/>
            <a:ext cx="6106010" cy="404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5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13D3D2-717D-48E6-80FB-93B43227CCF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1844674"/>
            <a:ext cx="85344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শিক্ষামন্ত্রণালয়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2895600"/>
            <a:ext cx="8534400" cy="3460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সম্পাদক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যাঁদের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পরামর্শ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তত্ত্বাবধানে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মডেল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সমৃদ্ধ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তাঁরা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হলেন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ফেরদৌস হোসেন,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সহযোগী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বাংলা,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নিগার সুলতানা,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</a:t>
            </a:r>
            <a:r>
              <a:rPr lang="en-US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রী</a:t>
            </a:r>
            <a:r>
              <a:rPr lang="bn-BD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ফেনী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কলেজ, ফেনী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জেস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জাহান খানম, প্রভাষক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(মহিলা), ময়মনসিংহ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24200" y="381000"/>
            <a:ext cx="3505200" cy="990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কৃতজ্ঞতা স্বীকার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97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600529"/>
            <a:ext cx="6557264" cy="49179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895600" y="1676400"/>
            <a:ext cx="39509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52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71" y="1141200"/>
            <a:ext cx="3810000" cy="2857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1141200"/>
            <a:ext cx="3655200" cy="2857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58629" y="4495800"/>
            <a:ext cx="44196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চ্ছো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57400" y="4495800"/>
            <a:ext cx="44196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4495800"/>
            <a:ext cx="44196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ছবিতে কি কি রঙ আছে?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36858" y="4495800"/>
            <a:ext cx="4517571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সবুজ, হলুদ,লাল, বেগুনি...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46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057400"/>
            <a:ext cx="5181600" cy="3986953"/>
          </a:xfrm>
          <a:prstGeom prst="rect">
            <a:avLst/>
          </a:prstGeom>
        </p:spPr>
      </p:pic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05000" y="304184"/>
            <a:ext cx="6781800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4864">
              <a:spcBef>
                <a:spcPct val="0"/>
              </a:spcBef>
              <a:defRPr/>
            </a:pPr>
            <a:r>
              <a:rPr lang="bn-BD" sz="6000" b="1" dirty="0" smtClean="0">
                <a:ln w="1905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ছবির রঙ</a:t>
            </a:r>
          </a:p>
          <a:p>
            <a:pPr marL="54864">
              <a:spcBef>
                <a:spcPct val="0"/>
              </a:spcBef>
              <a:defRPr/>
            </a:pPr>
            <a:r>
              <a:rPr lang="bn-BD" sz="6000" b="1" dirty="0" smtClean="0">
                <a:ln w="1905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b="1" dirty="0" smtClean="0">
                <a:ln w="1905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হাশেম খান</a:t>
            </a:r>
            <a:endParaRPr lang="en-US" sz="3200" dirty="0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</p:spTree>
    <p:extLst>
      <p:ext uri="{BB962C8B-B14F-4D97-AF65-F5344CB8AC3E}">
        <p14:creationId xmlns:p14="http://schemas.microsoft.com/office/powerpoint/2010/main" val="105201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198528" y="304800"/>
            <a:ext cx="2743200" cy="624114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কবি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5950419" y="506213"/>
            <a:ext cx="2590800" cy="3456187"/>
          </a:xfrm>
          <a:prstGeom prst="wedgeRoundRectCallout">
            <a:avLst>
              <a:gd name="adj1" fmla="val -73868"/>
              <a:gd name="adj2" fmla="val 4311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কাব্যগ্রন্থ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: </a:t>
            </a:r>
          </a:p>
          <a:p>
            <a:pPr algn="ctr"/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আঁকা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লেখা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২।গুলিবিদ্ধ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৭১,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জয়নুল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গল্প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97720" y="1066800"/>
            <a:ext cx="2133598" cy="12257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শিল্পী হাশেম খান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81977" y="4493842"/>
            <a:ext cx="2729561" cy="1066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BD" sz="3200" dirty="0"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78619" y="5801654"/>
            <a:ext cx="2971800" cy="5847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IN" sz="3200" dirty="0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30338" y="48006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3200" dirty="0">
                <a:latin typeface="NikoshBAN" pitchFamily="2" charset="0"/>
                <a:cs typeface="NikoshBAN" pitchFamily="2" charset="0"/>
              </a:rPr>
              <a:t>১৯১৪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ষ্টা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ব্দে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77938" y="5801654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চাঁদপুর জেলায়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799" y="1066800"/>
            <a:ext cx="2791692" cy="202403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7200" y="3598489"/>
            <a:ext cx="2639292" cy="1022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সংগঠক :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কচি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কাঁচার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মেলা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720" y="2505385"/>
            <a:ext cx="1936280" cy="160424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04800" y="1068758"/>
            <a:ext cx="1676400" cy="6076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প্রতিষ্ঠাতা :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87477" y="1524000"/>
            <a:ext cx="2809016" cy="14602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বঙ্গবন্ধু স্মৃতি জাদুঘর ও ঢাকা নগর জাদুঘরের অন্যতম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প্রতিষ্ঠাতা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72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/>
      <p:bldP spid="10" grpId="0"/>
      <p:bldP spid="12" grpId="0" animBg="1"/>
      <p:bldP spid="13" grpId="0" animBg="1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p Arrow Callout 9"/>
          <p:cNvSpPr/>
          <p:nvPr/>
        </p:nvSpPr>
        <p:spPr>
          <a:xfrm>
            <a:off x="5181600" y="3657600"/>
            <a:ext cx="3276600" cy="2667000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609600" y="533400"/>
            <a:ext cx="3200400" cy="2514600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IMG_20140821_0011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3124200"/>
            <a:ext cx="3810000" cy="3124200"/>
          </a:xfrm>
          <a:prstGeom prst="round2DiagRect">
            <a:avLst/>
          </a:prstGeom>
        </p:spPr>
      </p:pic>
      <p:pic>
        <p:nvPicPr>
          <p:cNvPr id="13" name="Picture 12" descr="IMG_20140821_001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533400"/>
            <a:ext cx="3733800" cy="2800350"/>
          </a:xfrm>
          <a:prstGeom prst="round2Diag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53C8-B923-4EFB-84F6-848AB15372F1}" type="datetime1">
              <a:rPr lang="en-US" smtClean="0"/>
              <a:pPr/>
              <a:t>8/8/2016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6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548185" y="14478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রঙ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6248400" y="3124200"/>
            <a:ext cx="2590800" cy="1219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সৌন্দর্য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19800" y="1295400"/>
            <a:ext cx="2819400" cy="1371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রঙের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মিশ্রণ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ঘটে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31242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বাহার</a:t>
            </a:r>
            <a:endParaRPr lang="en-US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990600" y="228601"/>
            <a:ext cx="7010400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আজকের পাঠের নতুন শব্দার্থসমূহ শিখে নিই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9600" y="49530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ষড়</a:t>
            </a:r>
            <a:endParaRPr lang="en-US" sz="3200" dirty="0"/>
          </a:p>
        </p:txBody>
      </p:sp>
      <p:sp>
        <p:nvSpPr>
          <p:cNvPr id="9" name="Rounded Rectangle 8"/>
          <p:cNvSpPr/>
          <p:nvPr/>
        </p:nvSpPr>
        <p:spPr>
          <a:xfrm>
            <a:off x="6019800" y="4953000"/>
            <a:ext cx="2743200" cy="1219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ছয়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741385" y="1638300"/>
            <a:ext cx="8382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797300" y="1647371"/>
            <a:ext cx="838200" cy="838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876800" y="1647371"/>
            <a:ext cx="838200" cy="8382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35185" r="-12222" b="221"/>
          <a:stretch/>
        </p:blipFill>
        <p:spPr>
          <a:xfrm>
            <a:off x="3352800" y="3235931"/>
            <a:ext cx="2286000" cy="11074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352800" y="4800600"/>
            <a:ext cx="2057400" cy="1371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৬</a:t>
            </a:r>
            <a:endParaRPr lang="en-US" sz="7200" dirty="0"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00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3" grpId="0" animBg="1"/>
      <p:bldP spid="14" grpId="0" animBg="1"/>
      <p:bldP spid="1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" y="609600"/>
            <a:ext cx="5511095" cy="45316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295400" y="5486400"/>
            <a:ext cx="6781800" cy="6499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err="1">
                <a:latin typeface="NikoshBAN" pitchFamily="2" charset="0"/>
                <a:cs typeface="NikoshBAN" pitchFamily="2" charset="0"/>
              </a:rPr>
              <a:t>রংধনুতে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রঙ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5329981"/>
            <a:ext cx="7924800" cy="111838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err="1">
                <a:latin typeface="NikoshBAN" pitchFamily="2" charset="0"/>
                <a:cs typeface="NikoshBAN" pitchFamily="2" charset="0"/>
              </a:rPr>
              <a:t>রংধনুতে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সাতটি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রঙ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হলুদ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কমলা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সবুজ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নীল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বেগুনী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আসমানী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17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220653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গ্রীষ্মে প্রকৃতিতে   রঙের নানা রকম খেলা চলে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62000"/>
            <a:ext cx="3907206" cy="2657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2" y="3667125"/>
            <a:ext cx="3915228" cy="2657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034" y="762000"/>
            <a:ext cx="3949766" cy="2657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73200"/>
            <a:ext cx="3907206" cy="2651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0083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586</Words>
  <Application>Microsoft Office PowerPoint</Application>
  <PresentationFormat>On-screen Show (4:3)</PresentationFormat>
  <Paragraphs>107</Paragraphs>
  <Slides>17</Slides>
  <Notes>11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</dc:creator>
  <cp:lastModifiedBy>ZERIN</cp:lastModifiedBy>
  <cp:revision>58</cp:revision>
  <dcterms:created xsi:type="dcterms:W3CDTF">2006-08-16T00:00:00Z</dcterms:created>
  <dcterms:modified xsi:type="dcterms:W3CDTF">2016-08-08T02:03:02Z</dcterms:modified>
</cp:coreProperties>
</file>