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66" r:id="rId3"/>
    <p:sldId id="271" r:id="rId4"/>
    <p:sldId id="269" r:id="rId5"/>
    <p:sldId id="275" r:id="rId6"/>
    <p:sldId id="276" r:id="rId7"/>
    <p:sldId id="270" r:id="rId8"/>
    <p:sldId id="259" r:id="rId9"/>
    <p:sldId id="260" r:id="rId10"/>
    <p:sldId id="261" r:id="rId11"/>
    <p:sldId id="265" r:id="rId12"/>
    <p:sldId id="263" r:id="rId13"/>
    <p:sldId id="272" r:id="rId14"/>
    <p:sldId id="264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7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রংধনুতে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কোন ঋতুর ছবি  দেখা যাচ্ছে? প্রশ্ন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48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4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3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353129"/>
            <a:ext cx="472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বর্ষায়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" y="1447800"/>
            <a:ext cx="2425301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86918"/>
            <a:ext cx="2193446" cy="2245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79" y="2057400"/>
            <a:ext cx="2552700" cy="233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ছবিগুলোতে কি কি রঙ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490029"/>
            <a:ext cx="5562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কমলা, সাদা,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454700" y="3048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219" y="4914900"/>
            <a:ext cx="7843838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2" y="2943905"/>
            <a:ext cx="243875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6" y="1183594"/>
            <a:ext cx="2647950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6" y="1765299"/>
            <a:ext cx="2509129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58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5000" y="371272"/>
            <a:ext cx="5791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প্রকৃতিতে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9" y="1693640"/>
            <a:ext cx="2466975" cy="1892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r="22573"/>
          <a:stretch/>
        </p:blipFill>
        <p:spPr>
          <a:xfrm>
            <a:off x="1350055" y="1752600"/>
            <a:ext cx="1300729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/>
          <a:stretch/>
        </p:blipFill>
        <p:spPr>
          <a:xfrm>
            <a:off x="2650785" y="1745343"/>
            <a:ext cx="1111816" cy="185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0" y="3962400"/>
            <a:ext cx="2430689" cy="18897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1" y="3962400"/>
            <a:ext cx="2466975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0" y="433614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914400" y="2362200"/>
            <a:ext cx="7010400" cy="2667000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দশটি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তাঁর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রচনায় কি ফুটিয়ে তোলার চেষ্টা করেন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16281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130650"/>
            <a:ext cx="3458029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3070860"/>
            <a:ext cx="35326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799" y="3124200"/>
            <a:ext cx="2895601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9906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বাহার’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973410" y="579975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 অব্দ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987925" y="481292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5796" y="280719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211628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1295400" y="2133600"/>
            <a:ext cx="7010400" cy="2667000"/>
          </a:xfrm>
          <a:prstGeom prst="cloud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0" y="29284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শরতের আকাশ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b="1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একটি অনুচ্ছেদ লিখে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19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90" y="1905000"/>
            <a:ext cx="6106010" cy="40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600529"/>
            <a:ext cx="6557264" cy="491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16764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1" y="1141200"/>
            <a:ext cx="3810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141200"/>
            <a:ext cx="36552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8629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4495800"/>
            <a:ext cx="44196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কি রঙ আছে?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858" y="4495800"/>
            <a:ext cx="4517571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সবুজ, হলুদ,লাল, বেগুনি...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57400"/>
            <a:ext cx="5181600" cy="3986953"/>
          </a:xfrm>
          <a:prstGeom prst="rect">
            <a:avLst/>
          </a:prstGeom>
        </p:spPr>
      </p:pic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304184"/>
            <a:ext cx="67818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ছবির রঙ</a:t>
            </a:r>
          </a:p>
          <a:p>
            <a:pPr marL="54864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হাশেম খান</a:t>
            </a:r>
            <a:endParaRPr lang="en-US" sz="32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10520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8528" y="304800"/>
            <a:ext cx="2743200" cy="624114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50419" y="506213"/>
            <a:ext cx="2590800" cy="3456187"/>
          </a:xfrm>
          <a:prstGeom prst="wedgeRoundRectCallout">
            <a:avLst>
              <a:gd name="adj1" fmla="val -73868"/>
              <a:gd name="adj2" fmla="val 4311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২।গুলিবিদ্ধ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৭১,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772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শিল্পী হাশেম খান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81977" y="4493842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78619" y="5801654"/>
            <a:ext cx="2971800" cy="5847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338" y="4800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১৯১৪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7938" y="58016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চাঁদপুর জেলায়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799" y="1066800"/>
            <a:ext cx="2791692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3598489"/>
            <a:ext cx="2639292" cy="1022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সংগঠক 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কচি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কাঁচার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20" y="2505385"/>
            <a:ext cx="1936280" cy="16042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1068758"/>
            <a:ext cx="1676400" cy="6076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7477" y="1524000"/>
            <a:ext cx="2809016" cy="1460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স্মৃতি জাদুঘর ও ঢাকা নগর জাদুঘরের অন্যতম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2" grpId="0" animBg="1"/>
      <p:bldP spid="13" grpId="0" animBg="1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8/8/2016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248400" y="3124200"/>
            <a:ext cx="2590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295400"/>
            <a:ext cx="28194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41385" y="1638300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97300" y="1647371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76800" y="1647371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5185" r="-12222" b="221"/>
          <a:stretch/>
        </p:blipFill>
        <p:spPr>
          <a:xfrm>
            <a:off x="3352800" y="3235931"/>
            <a:ext cx="2286000" cy="11074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352800" y="4800600"/>
            <a:ext cx="2057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609600"/>
            <a:ext cx="5511095" cy="4531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95400" y="5486400"/>
            <a:ext cx="6781800" cy="6499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329981"/>
            <a:ext cx="7924800" cy="1118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06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গ্রীষ্মে প্রকৃতিতে   রঙের নানা রকম খেলা চলে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907206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3667125"/>
            <a:ext cx="3915228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4" y="762000"/>
            <a:ext cx="3949766" cy="265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73200"/>
            <a:ext cx="3907206" cy="26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008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586</Words>
  <Application>Microsoft Office PowerPoint</Application>
  <PresentationFormat>On-screen Show (4:3)</PresentationFormat>
  <Paragraphs>107</Paragraphs>
  <Slides>17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ZERIN</cp:lastModifiedBy>
  <cp:revision>58</cp:revision>
  <dcterms:created xsi:type="dcterms:W3CDTF">2006-08-16T00:00:00Z</dcterms:created>
  <dcterms:modified xsi:type="dcterms:W3CDTF">2016-08-08T02:03:02Z</dcterms:modified>
</cp:coreProperties>
</file>